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DA0B0-D03E-4287-9674-04ADB759789C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445ED-BFDB-4B22-AFB8-60339323B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445ED-BFDB-4B22-AFB8-60339323BD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slidesharecdn.com/random-130607113737-phpapp01/95/-2-638.jpg?cb=137062328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Monotype Corsiva" pitchFamily="66" charset="0"/>
              </a:rPr>
              <a:t>МБДОУ «</a:t>
            </a:r>
            <a:r>
              <a:rPr lang="ru-RU" sz="3200" b="1" dirty="0" err="1" smtClean="0">
                <a:solidFill>
                  <a:srgbClr val="FFC000"/>
                </a:solidFill>
                <a:latin typeface="Monotype Corsiva" pitchFamily="66" charset="0"/>
              </a:rPr>
              <a:t>Дружбинский</a:t>
            </a:r>
            <a:r>
              <a:rPr lang="ru-RU" sz="3200" b="1" dirty="0" smtClean="0">
                <a:solidFill>
                  <a:srgbClr val="FFC000"/>
                </a:solidFill>
                <a:latin typeface="Monotype Corsiva" pitchFamily="66" charset="0"/>
              </a:rPr>
              <a:t> детский сад  «Ягодка».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Monotype Corsiva" pitchFamily="66" charset="0"/>
              </a:rPr>
              <a:t>Целинного района </a:t>
            </a:r>
            <a:r>
              <a:rPr lang="ru-RU" sz="3200" b="1" dirty="0" err="1" smtClean="0">
                <a:solidFill>
                  <a:srgbClr val="FFC000"/>
                </a:solidFill>
                <a:latin typeface="Monotype Corsiva" pitchFamily="66" charset="0"/>
              </a:rPr>
              <a:t>Алтаского</a:t>
            </a:r>
            <a:r>
              <a:rPr lang="ru-RU" sz="3200" b="1" dirty="0" smtClean="0">
                <a:solidFill>
                  <a:srgbClr val="FFC000"/>
                </a:solidFill>
                <a:latin typeface="Monotype Corsiva" pitchFamily="66" charset="0"/>
              </a:rPr>
              <a:t> края</a:t>
            </a:r>
            <a:endParaRPr lang="ru-RU" sz="32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47971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Составила: воспитатель</a:t>
            </a:r>
          </a:p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Франц Татьяна Юрьевна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6021288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С. Дружба</a:t>
            </a:r>
          </a:p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   2016 г.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0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5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29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522920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В нашей группе всем на диво,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И нарядно и красиво!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Очень много есть у нас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Всё покажем мы сейчас!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M6023-BD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IMG_20150418_12285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3689" y="0"/>
            <a:ext cx="5400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M6023-B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0150418_1227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89" y="0"/>
            <a:ext cx="56166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24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24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6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25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5589240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Monotype Corsiva" pitchFamily="66" charset="0"/>
              </a:rPr>
              <a:t>Хороши у нас игрушки-Куклы, мишки, погремушки.</a:t>
            </a:r>
          </a:p>
          <a:p>
            <a:pPr lvl="0"/>
            <a:r>
              <a:rPr lang="ru-RU" sz="2800" dirty="0" smtClean="0">
                <a:latin typeface="Monotype Corsiva" pitchFamily="66" charset="0"/>
              </a:rPr>
              <a:t>Поиграем и </a:t>
            </a:r>
            <a:r>
              <a:rPr lang="ru-RU" sz="2800" dirty="0" err="1" smtClean="0">
                <a:latin typeface="Monotype Corsiva" pitchFamily="66" charset="0"/>
              </a:rPr>
              <a:t>потом,Все</a:t>
            </a:r>
            <a:r>
              <a:rPr lang="ru-RU" sz="2800" dirty="0" smtClean="0">
                <a:latin typeface="Monotype Corsiva" pitchFamily="66" charset="0"/>
              </a:rPr>
              <a:t> на место уберем.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M6023-B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0150418_1229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697" y="0"/>
            <a:ext cx="5400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4680520"/>
          </a:xfrm>
        </p:spPr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pic>
        <p:nvPicPr>
          <p:cNvPr id="4" name="Содержимое 3" descr="65029_html_2d40d8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251520" y="1772816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hlinkClick r:id="rId3" tooltip="View slide 2 image"/>
              </a:rPr>
              <a:t>   </a:t>
            </a:r>
            <a:r>
              <a:rPr lang="ru-RU" dirty="0" smtClean="0">
                <a:latin typeface="Monotype Corsiva" pitchFamily="66" charset="0"/>
                <a:hlinkClick r:id="rId3" tooltip="View slide 2 image"/>
              </a:rPr>
              <a:t> </a:t>
            </a:r>
            <a:r>
              <a:rPr lang="ru-RU" dirty="0" smtClean="0">
                <a:latin typeface="Monotype Corsiva" pitchFamily="66" charset="0"/>
              </a:rPr>
              <a:t>Понятие предметно-развивающая среда определяется как «система материальных объектов деятельности ребенка, функционально моделирующая содержание его духовного и физического развития»(С.Л. Новоселова). 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Цель: формирование развивающей среды, способствующей гармоничному развитию и саморазвитию детей.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Основные задачи: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latin typeface="Monotype Corsiva" pitchFamily="66" charset="0"/>
              </a:rPr>
              <a:t>Создать благоприятные условия для творческого саморазвития личности каждого ребенка;</a:t>
            </a:r>
          </a:p>
          <a:p>
            <a:pPr marL="342900" lvl="0" indent="-342900"/>
            <a:r>
              <a:rPr lang="ru-RU" dirty="0" smtClean="0">
                <a:latin typeface="Monotype Corsiva" pitchFamily="66" charset="0"/>
              </a:rPr>
              <a:t>2. Способствовать развитию эмоционального благополучия детей с учетом их потребностей и интересов;</a:t>
            </a:r>
          </a:p>
          <a:p>
            <a:pPr marL="342900" lvl="0" indent="-342900"/>
            <a:r>
              <a:rPr lang="ru-RU" dirty="0" smtClean="0">
                <a:latin typeface="Monotype Corsiva" pitchFamily="66" charset="0"/>
              </a:rPr>
              <a:t>3.При построении предметно - пространственной среды соблюдались принципы:•Открытости;•Гибкого зонирования;•Стабильности -динамичности;•</a:t>
            </a:r>
            <a:r>
              <a:rPr lang="ru-RU" dirty="0" err="1" smtClean="0">
                <a:latin typeface="Monotype Corsiva" pitchFamily="66" charset="0"/>
              </a:rPr>
              <a:t>Полифункциональности</a:t>
            </a:r>
            <a:r>
              <a:rPr lang="ru-RU" dirty="0" smtClean="0">
                <a:latin typeface="Monotype Corsiva" pitchFamily="66" charset="0"/>
              </a:rPr>
              <a:t> ;•</a:t>
            </a:r>
            <a:r>
              <a:rPr lang="ru-RU" dirty="0" err="1" smtClean="0">
                <a:latin typeface="Monotype Corsiva" pitchFamily="66" charset="0"/>
              </a:rPr>
              <a:t>Гендерный</a:t>
            </a:r>
            <a:r>
              <a:rPr lang="ru-RU" dirty="0" smtClean="0">
                <a:latin typeface="Monotype Corsiva" pitchFamily="66" charset="0"/>
              </a:rPr>
              <a:t> подход.</a:t>
            </a:r>
          </a:p>
          <a:p>
            <a:pPr marL="342900" lvl="0" indent="-342900"/>
            <a:r>
              <a:rPr lang="ru-RU" dirty="0" smtClean="0">
                <a:latin typeface="Monotype Corsiva" pitchFamily="66" charset="0"/>
              </a:rPr>
              <a:t>Предметно-развивающая среда созданная в нашей группе динамична, </a:t>
            </a:r>
            <a:r>
              <a:rPr lang="ru-RU" dirty="0" err="1" smtClean="0">
                <a:latin typeface="Monotype Corsiva" pitchFamily="66" charset="0"/>
              </a:rPr>
              <a:t>педагогическицелесообразна</a:t>
            </a:r>
            <a:r>
              <a:rPr lang="ru-RU" dirty="0" smtClean="0">
                <a:latin typeface="Monotype Corsiva" pitchFamily="66" charset="0"/>
              </a:rPr>
              <a:t>, отличается высокой культурой, эстетикой, создает комфортную обстановку, способствует эмоциональному благополучию детей. Предлагаю вашему вниманию презентацию старшей группы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25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458112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А вот любимое местечко,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Здесь время мчится, словно речка,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Тут быстро взрослым можно стать,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И профессии менять!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M6023-B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0150418_1226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9673" y="0"/>
            <a:ext cx="58326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27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27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37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3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4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34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M6023-B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0150418_1234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81" y="0"/>
            <a:ext cx="57606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2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08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sd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0150418_1214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9673" y="0"/>
            <a:ext cx="57606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7" y="4653136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Monotype Corsiva" pitchFamily="66" charset="0"/>
              </a:rPr>
              <a:t>Все хотят дежурным быть</a:t>
            </a:r>
          </a:p>
          <a:p>
            <a:pPr lvl="0" algn="ctr"/>
            <a:r>
              <a:rPr lang="ru-RU" sz="2400" dirty="0" smtClean="0">
                <a:latin typeface="Monotype Corsiva" pitchFamily="66" charset="0"/>
              </a:rPr>
              <a:t>Чтобы всем руководить.</a:t>
            </a:r>
          </a:p>
          <a:p>
            <a:pPr lvl="0" algn="ctr"/>
            <a:r>
              <a:rPr lang="ru-RU" sz="2400" dirty="0" smtClean="0">
                <a:latin typeface="Monotype Corsiva" pitchFamily="66" charset="0"/>
              </a:rPr>
              <a:t>Ведь дежурить каждый день,</a:t>
            </a:r>
          </a:p>
          <a:p>
            <a:pPr lvl="0" algn="ctr"/>
            <a:r>
              <a:rPr lang="ru-RU" sz="2400" dirty="0" smtClean="0">
                <a:latin typeface="Monotype Corsiva" pitchFamily="66" charset="0"/>
              </a:rPr>
              <a:t>Малышам совсем не лень!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5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35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5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36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6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nsornaja_komnata_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08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36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4081219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Здесь у нас стоят кабинки,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Внутри порядок – ни пылинки!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Залог здоровья – чистота!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каждом шкафчике - картинка!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раздевалка – красота!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09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0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18_1211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134</Words>
  <Application>Microsoft Office PowerPoint</Application>
  <PresentationFormat>Экран (4:3)</PresentationFormat>
  <Paragraphs>35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\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FIFA</dc:creator>
  <cp:lastModifiedBy>Лариса</cp:lastModifiedBy>
  <cp:revision>9</cp:revision>
  <dcterms:created xsi:type="dcterms:W3CDTF">2015-04-19T12:12:01Z</dcterms:created>
  <dcterms:modified xsi:type="dcterms:W3CDTF">2017-01-15T12:19:14Z</dcterms:modified>
</cp:coreProperties>
</file>